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86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124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8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87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79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878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032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84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6743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3705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9A2E-D35E-413C-9508-1A870DED2DCB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88125-0637-49AA-B455-DAF54E6251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8702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 descr="Obsah obrázku text&#10;&#10;Popis byl vytvořen automaticky">
            <a:extLst>
              <a:ext uri="{FF2B5EF4-FFF2-40B4-BE49-F238E27FC236}">
                <a16:creationId xmlns:a16="http://schemas.microsoft.com/office/drawing/2014/main" id="{4AE0AD6D-BB2F-43BC-92F6-A685C16F7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719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5231904" y="620688"/>
            <a:ext cx="5184576" cy="50405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/>
              <a:t>Plakát musí obsahovat tyto informace: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5231904" y="1196752"/>
            <a:ext cx="5184577" cy="518457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/>
              <a:t>Zástupci pavoukovců.</a:t>
            </a:r>
          </a:p>
          <a:p>
            <a:r>
              <a:rPr lang="cs-CZ" dirty="0"/>
              <a:t>Nákres těla pavouka a popis jeho částí.</a:t>
            </a:r>
          </a:p>
          <a:p>
            <a:r>
              <a:rPr lang="cs-CZ" dirty="0"/>
              <a:t>Rozdíl mezi samičkou a samečkem pavouka.</a:t>
            </a:r>
          </a:p>
          <a:p>
            <a:r>
              <a:rPr lang="cs-CZ" dirty="0"/>
              <a:t>Kde pavoukovci žijí.</a:t>
            </a:r>
          </a:p>
          <a:p>
            <a:r>
              <a:rPr lang="cs-CZ" dirty="0"/>
              <a:t>Čím se živí a jak si opatřují potravu.</a:t>
            </a:r>
          </a:p>
          <a:p>
            <a:r>
              <a:rPr lang="cs-CZ" dirty="0"/>
              <a:t>Jak se rozmnožují a starají o mladé.</a:t>
            </a:r>
          </a:p>
          <a:p>
            <a:r>
              <a:rPr lang="cs-CZ" dirty="0"/>
              <a:t>Možné nebezpečí, případná preventivní opatření, postup při napadení…</a:t>
            </a:r>
          </a:p>
          <a:p>
            <a:r>
              <a:rPr lang="cs-CZ" dirty="0"/>
              <a:t>Správně vyplněná tabulka se slovíčky.</a:t>
            </a:r>
          </a:p>
          <a:p>
            <a:endParaRPr lang="cs-CZ" dirty="0"/>
          </a:p>
        </p:txBody>
      </p:sp>
      <p:pic>
        <p:nvPicPr>
          <p:cNvPr id="1026" name="Picture 2" descr="Výsledek obrázku pro stavba těla pavou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744462"/>
            <a:ext cx="3810000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93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8" grpId="0" build="p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</Words>
  <Application>Microsoft Office PowerPoint</Application>
  <PresentationFormat>Širokoúhlá obrazovka</PresentationFormat>
  <Paragraphs>9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Calibri</vt:lpstr>
      <vt:lpstr>Motiv systému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Windows User</dc:creator>
  <cp:lastModifiedBy>Michal Orság</cp:lastModifiedBy>
  <cp:revision>3</cp:revision>
  <dcterms:created xsi:type="dcterms:W3CDTF">2020-07-30T12:02:39Z</dcterms:created>
  <dcterms:modified xsi:type="dcterms:W3CDTF">2021-10-28T12:51:28Z</dcterms:modified>
</cp:coreProperties>
</file>